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14565" y="893762"/>
            <a:ext cx="47372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Arial" pitchFamily="34" charset="0"/>
                <a:cs typeface="Arial" pitchFamily="34" charset="0"/>
              </a:rPr>
              <a:t>Mouse anti-rat </a:t>
            </a:r>
            <a:r>
              <a:rPr lang="de-DE" b="1" u="sng" dirty="0" err="1" smtClean="0">
                <a:latin typeface="Arial" pitchFamily="34" charset="0"/>
                <a:cs typeface="Arial" pitchFamily="34" charset="0"/>
              </a:rPr>
              <a:t>Aminopeptidase</a:t>
            </a:r>
            <a:r>
              <a:rPr lang="de-DE" b="1" u="sng" dirty="0" smtClean="0">
                <a:latin typeface="Arial" pitchFamily="34" charset="0"/>
                <a:cs typeface="Arial" pitchFamily="34" charset="0"/>
              </a:rPr>
              <a:t> P (#JG12)</a:t>
            </a:r>
          </a:p>
          <a:p>
            <a:pPr algn="ctr" eaLnBrk="1" hangingPunct="1"/>
            <a:r>
              <a:rPr lang="de-DE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# 104-M01) 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20541" y="4644425"/>
            <a:ext cx="3570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1: </a:t>
            </a:r>
            <a:r>
              <a:rPr lang="en-US" sz="800" dirty="0" smtClean="0"/>
              <a:t>Staining </a:t>
            </a:r>
            <a:r>
              <a:rPr lang="en-US" sz="800" dirty="0"/>
              <a:t>of </a:t>
            </a:r>
            <a:r>
              <a:rPr lang="en-US" sz="800" dirty="0" err="1" smtClean="0"/>
              <a:t>Aminopeptidase</a:t>
            </a:r>
            <a:r>
              <a:rPr lang="en-US" sz="800" dirty="0" smtClean="0"/>
              <a:t> P in the </a:t>
            </a:r>
            <a:r>
              <a:rPr lang="en-US" sz="800" dirty="0" err="1" smtClean="0"/>
              <a:t>tubulointerstitial</a:t>
            </a:r>
            <a:r>
              <a:rPr lang="en-US" sz="800" dirty="0" smtClean="0"/>
              <a:t> blood vessels and in particular the blood vessels of the glomerulus (paraffin-embedded </a:t>
            </a:r>
            <a:r>
              <a:rPr lang="en-US" sz="800" dirty="0"/>
              <a:t>tissue-sections fixed in </a:t>
            </a:r>
            <a:r>
              <a:rPr lang="en-US" sz="800" dirty="0" smtClean="0"/>
              <a:t>formalin) with anti-rat </a:t>
            </a:r>
            <a:r>
              <a:rPr lang="en-US" sz="800" dirty="0" err="1" smtClean="0"/>
              <a:t>Aminopeptidase</a:t>
            </a:r>
            <a:r>
              <a:rPr lang="en-US" sz="800" dirty="0" smtClean="0"/>
              <a:t> P [</a:t>
            </a:r>
            <a:r>
              <a:rPr lang="en-US" sz="800" b="1" dirty="0"/>
              <a:t>Cat# </a:t>
            </a:r>
            <a:r>
              <a:rPr lang="en-US" sz="800" b="1" dirty="0" smtClean="0"/>
              <a:t>104-M01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sp>
        <p:nvSpPr>
          <p:cNvPr id="16" name="Rechteck 15"/>
          <p:cNvSpPr/>
          <p:nvPr/>
        </p:nvSpPr>
        <p:spPr>
          <a:xfrm>
            <a:off x="4889948" y="4619018"/>
            <a:ext cx="3570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</a:t>
            </a:r>
            <a:r>
              <a:rPr lang="en-US" sz="800" b="1" dirty="0" smtClean="0"/>
              <a:t>2: </a:t>
            </a:r>
            <a:r>
              <a:rPr lang="en-US" sz="800" dirty="0"/>
              <a:t>Immunofluorescence </a:t>
            </a:r>
            <a:r>
              <a:rPr lang="en-US" sz="800" dirty="0" smtClean="0"/>
              <a:t>staining </a:t>
            </a:r>
            <a:r>
              <a:rPr lang="en-US" sz="800" dirty="0"/>
              <a:t>of </a:t>
            </a:r>
            <a:r>
              <a:rPr lang="en-US" sz="800" dirty="0" smtClean="0"/>
              <a:t>endothelial cells of the glomerulus as well as the </a:t>
            </a:r>
            <a:r>
              <a:rPr lang="en-US" sz="800" dirty="0" err="1" smtClean="0"/>
              <a:t>tubulointerstitial</a:t>
            </a:r>
            <a:r>
              <a:rPr lang="en-US" sz="800" dirty="0" smtClean="0"/>
              <a:t> </a:t>
            </a:r>
            <a:r>
              <a:rPr lang="en-US" sz="800" dirty="0"/>
              <a:t>blood vessels </a:t>
            </a:r>
            <a:r>
              <a:rPr lang="en-US" sz="800" dirty="0" smtClean="0"/>
              <a:t>(here very weak) </a:t>
            </a:r>
            <a:r>
              <a:rPr lang="en-US" sz="800" dirty="0"/>
              <a:t>(paraffin-embedded tissue-sections fixed in formalin) with anti-rat </a:t>
            </a:r>
            <a:r>
              <a:rPr lang="en-US" sz="800" dirty="0" err="1"/>
              <a:t>Aminopeptidase</a:t>
            </a:r>
            <a:r>
              <a:rPr lang="en-US" sz="800" dirty="0"/>
              <a:t> P [</a:t>
            </a:r>
            <a:r>
              <a:rPr lang="en-US" sz="800" b="1" dirty="0"/>
              <a:t>Cat# 104-M01</a:t>
            </a:r>
            <a:r>
              <a:rPr lang="en-US" sz="800" dirty="0"/>
              <a:t>].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0" y="1993907"/>
            <a:ext cx="3028454" cy="239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946" y="1998102"/>
            <a:ext cx="3028454" cy="239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48</cp:revision>
  <dcterms:created xsi:type="dcterms:W3CDTF">2010-12-17T07:34:39Z</dcterms:created>
  <dcterms:modified xsi:type="dcterms:W3CDTF">2015-03-24T11:39:13Z</dcterms:modified>
</cp:coreProperties>
</file>